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5863346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0" y="2653199"/>
            <a:ext cx="6155680" cy="266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9" y="2653200"/>
            <a:ext cx="4681723" cy="266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A2E13-4BD9-46F3-B9EF-3CFDF4B7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4" y="4876801"/>
            <a:ext cx="2597538" cy="17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571123" y="5884983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page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E4120-4269-424B-9FB3-94AA3F49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65" y="2502899"/>
            <a:ext cx="5804408" cy="336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2B2C7-C86F-49B6-B2E6-C46AFCD8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809" y="3822738"/>
            <a:ext cx="1698137" cy="304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4B114-B5DC-4222-BB42-30E6A7806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831" y="3501293"/>
            <a:ext cx="2075006" cy="20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141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  <vt:lpstr>Day3M-Team 3: Fastest Path</vt:lpstr>
      <vt:lpstr>Day3A-Team 3: Fastest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Melissa Cuza</cp:lastModifiedBy>
  <cp:revision>18</cp:revision>
  <dcterms:created xsi:type="dcterms:W3CDTF">2019-08-05T18:16:23Z</dcterms:created>
  <dcterms:modified xsi:type="dcterms:W3CDTF">2019-08-07T22:40:16Z</dcterms:modified>
</cp:coreProperties>
</file>